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0fa1e7c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0fa1e7c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e0f8dbd0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e0f8dbd0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e0f8dbd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e0f8dbd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e0f8dbd0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e0f8dbd0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e0f8dbd0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e0f8dbd0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Subtitle">
  <p:cSld name="TITLE_ONLY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" name="Google Shape;47;p11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7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0" name="Google Shape;70;p17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1" name="Google Shape;71;p17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2" name="Google Shape;72;p17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" name="Google Shape;73;p17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4" name="Google Shape;74;p17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" name="Google Shape;75;p17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" name="Google Shape;76;p17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7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7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7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/>
          <p:nvPr/>
        </p:nvSpPr>
        <p:spPr>
          <a:xfrm>
            <a:off x="243676" y="534950"/>
            <a:ext cx="2868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endParaRPr b="1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243676" y="534950"/>
            <a:ext cx="2868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endParaRPr b="1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" name="Google Shape;36;p7"/>
          <p:cNvSpPr txBox="1"/>
          <p:nvPr/>
        </p:nvSpPr>
        <p:spPr>
          <a:xfrm>
            <a:off x="243676" y="534950"/>
            <a:ext cx="2868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endParaRPr b="1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wn.college/modules/intro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6: Exploitation Scenarios</a:t>
            </a:r>
            <a:endParaRPr/>
          </a:p>
        </p:txBody>
      </p:sp>
      <p:sp>
        <p:nvSpPr>
          <p:cNvPr id="91" name="Google Shape;91;p18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Achieving Control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Yan Shoshitaishvili</a:t>
            </a:r>
            <a:br>
              <a:rPr lang="en" sz="1000"/>
            </a:br>
            <a:r>
              <a:rPr lang="en" sz="1000"/>
              <a:t>Arizona State University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have learned the building blocks... now what?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 Phineas Fisher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457200" y="1200150"/>
            <a:ext cx="46377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Phineas Fisher compromised Hacking Team step by step.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External reconnaissance.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Gaining a foothold.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Internal reconnaissance.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Gaining influence in the network.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Total compromise.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Gloating.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Reminder: </a:t>
            </a: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https://pwn.college/modules/intro</a:t>
            </a:r>
            <a:r>
              <a:rPr lang="en" sz="1400"/>
              <a:t> </a:t>
            </a:r>
            <a:endParaRPr sz="1400"/>
          </a:p>
        </p:txBody>
      </p:sp>
      <p:pic>
        <p:nvPicPr>
          <p:cNvPr id="103" name="Google Shape;103;p20"/>
          <p:cNvPicPr preferRelativeResize="0"/>
          <p:nvPr/>
        </p:nvPicPr>
        <p:blipFill rotWithShape="1">
          <a:blip r:embed="rId4">
            <a:alphaModFix/>
          </a:blip>
          <a:srcRect b="0" l="11909" r="50414" t="0"/>
          <a:stretch/>
        </p:blipFill>
        <p:spPr>
          <a:xfrm>
            <a:off x="5235475" y="0"/>
            <a:ext cx="39085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 like Phineas Fisher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457200" y="1200150"/>
            <a:ext cx="45423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External reconnaissance.</a:t>
            </a:r>
            <a:r>
              <a:rPr lang="en" sz="1400"/>
              <a:t> Look at the program. Understand it. How does it work? What might be potential vulnerable functionality?</a:t>
            </a:r>
            <a:endParaRPr sz="1400"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Gaining a foothold.</a:t>
            </a:r>
            <a:r>
              <a:rPr lang="en" sz="1400"/>
              <a:t> Find the teenies tiniest security hole. Exploit it!</a:t>
            </a:r>
            <a:endParaRPr sz="1400"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3.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Internal reconnaissance.</a:t>
            </a:r>
            <a:r>
              <a:rPr lang="en" sz="1400"/>
              <a:t> What does your vulnerability change in the program state? What else does this allow you to do?</a:t>
            </a:r>
            <a:endParaRPr sz="1400"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4.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Gaining influence.</a:t>
            </a:r>
            <a:r>
              <a:rPr lang="en" sz="1400"/>
              <a:t> Exploit the security hole(s) your initial corruption opened up.</a:t>
            </a:r>
            <a:endParaRPr sz="1400"/>
          </a:p>
          <a:p>
            <a:pPr indent="-22860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5.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Total compromise.</a:t>
            </a:r>
            <a:r>
              <a:rPr lang="en" sz="1400"/>
              <a:t> Repeat steps 3 and 4 until the system is totally broken.</a:t>
            </a:r>
            <a:endParaRPr sz="1400"/>
          </a:p>
          <a:p>
            <a:pPr indent="-228600" lvl="0" marL="2286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6.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Gloating.</a:t>
            </a:r>
            <a:r>
              <a:rPr lang="en" sz="1400"/>
              <a:t> Get and submit the flag!</a:t>
            </a:r>
            <a:endParaRPr sz="1400"/>
          </a:p>
        </p:txBody>
      </p:sp>
      <p:pic>
        <p:nvPicPr>
          <p:cNvPr id="110" name="Google Shape;110;p21"/>
          <p:cNvPicPr preferRelativeResize="0"/>
          <p:nvPr/>
        </p:nvPicPr>
        <p:blipFill rotWithShape="1">
          <a:blip r:embed="rId3">
            <a:alphaModFix/>
          </a:blip>
          <a:srcRect b="0" l="11909" r="50414" t="0"/>
          <a:stretch/>
        </p:blipFill>
        <p:spPr>
          <a:xfrm>
            <a:off x="5235475" y="0"/>
            <a:ext cx="39085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b="10317" l="0" r="0" t="5323"/>
          <a:stretch/>
        </p:blipFill>
        <p:spPr>
          <a:xfrm>
            <a:off x="0" y="0"/>
            <a:ext cx="9143999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ashvili 2019.12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